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67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5" r:id="rId14"/>
    <p:sldId id="268" r:id="rId15"/>
    <p:sldId id="269" r:id="rId16"/>
    <p:sldId id="270" r:id="rId17"/>
    <p:sldId id="271" r:id="rId18"/>
    <p:sldId id="272" r:id="rId19"/>
    <p:sldId id="276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80" autoAdjust="0"/>
    <p:restoredTop sz="96395" autoAdjust="0"/>
  </p:normalViewPr>
  <p:slideViewPr>
    <p:cSldViewPr snapToGrid="0">
      <p:cViewPr varScale="1">
        <p:scale>
          <a:sx n="111" d="100"/>
          <a:sy n="111" d="100"/>
        </p:scale>
        <p:origin x="1014" y="10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4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4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D50A8-C23C-4A02-91A2-786A42F282E4}" type="datetimeFigureOut">
              <a:rPr lang="it-IT" smtClean="0"/>
              <a:t>10/01/2022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35FCB-94AF-42BE-87D0-C26A13D0FC2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3028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8641-CDBF-46E0-9EE3-65D5333F4CDF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415C-C18A-455C-997C-A7BDBAAD5BFD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0A271-BA03-4699-AEC5-B2459C36DCE5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 smtClean="0"/>
              <a:t>Modifica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8F9C6-7005-47D6-9351-C659814481E4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728F9-924A-43C7-8A2C-F27478362CB9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F97E8-989C-4C9F-942F-2E8AABCCCE24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A73FC-25EE-4A4C-952F-B54D04EE8D4F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6799E-73C4-44DA-8FBE-099ECF16535B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25524-CA7F-41AB-885F-9F2EAA777FBB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E4609-8139-4FE4-A6AD-3372C9A4F88A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CF901-C11D-4A68-8D5C-3C361A09FDCD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DC89-4D68-476B-8B93-60388FD6DA4F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FAEC7-C7A7-4F15-BDF6-BFA9BAECB981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3769-B4FB-4A41-8CAD-5A62D09B2E7C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D694-963D-48E2-859F-ECC78DF3F851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580F4-BC36-4D68-8F1C-5210C9B0137B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736BC3D-B32F-4840-9785-EFFBAD0F09C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Relationship Id="rId9" Type="http://schemas.openxmlformats.org/officeDocument/2006/relationships/slide" Target="slide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slide" Target="slide13.xml"/><Relationship Id="rId7" Type="http://schemas.openxmlformats.org/officeDocument/2006/relationships/slide" Target="slide17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5.xml"/><Relationship Id="rId10" Type="http://schemas.openxmlformats.org/officeDocument/2006/relationships/slide" Target="slide20.xml"/><Relationship Id="rId4" Type="http://schemas.openxmlformats.org/officeDocument/2006/relationships/slide" Target="slide14.xml"/><Relationship Id="rId9" Type="http://schemas.openxmlformats.org/officeDocument/2006/relationships/slide" Target="slide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Progetto </a:t>
            </a:r>
            <a:r>
              <a:rPr lang="it-IT" dirty="0" err="1" smtClean="0"/>
              <a:t>BabboNatale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D260A-F402-4110-BF33-41B74314D95C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201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Funzionalità:</a:t>
            </a:r>
            <a:br>
              <a:rPr lang="it-IT" dirty="0"/>
            </a:br>
            <a:r>
              <a:rPr lang="it-IT" dirty="0" smtClean="0"/>
              <a:t>Lista Bambini (Babbo Natale)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Babbo Natale, nonostante sia amministratore, può vedere soltanto la tabella dei bambini, lasciando l’aggiunta e la rimozione di questi agli elfi.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6"/>
            <a:ext cx="4843865" cy="4195762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0279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Funzionalità:</a:t>
            </a:r>
            <a:br>
              <a:rPr lang="it-IT" dirty="0"/>
            </a:br>
            <a:r>
              <a:rPr lang="it-IT" dirty="0" smtClean="0"/>
              <a:t>Lista Regali (Babbo Natale)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Anche qui Babbo Natale può soltanto vedere la lista, lasciando la gestione dei regali agli elfi.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5"/>
            <a:ext cx="4697865" cy="4195763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755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Funzionalità:</a:t>
            </a:r>
            <a:br>
              <a:rPr lang="it-IT" dirty="0"/>
            </a:br>
            <a:r>
              <a:rPr lang="it-IT" dirty="0" smtClean="0"/>
              <a:t>Mappa (Babbo Natale)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In questo </a:t>
            </a:r>
            <a:r>
              <a:rPr lang="it-IT" dirty="0" err="1" smtClean="0"/>
              <a:t>form</a:t>
            </a:r>
            <a:r>
              <a:rPr lang="it-IT" dirty="0" smtClean="0"/>
              <a:t> sono presenti dei </a:t>
            </a:r>
            <a:r>
              <a:rPr lang="it-IT" dirty="0" err="1" smtClean="0"/>
              <a:t>radiobutton</a:t>
            </a:r>
            <a:r>
              <a:rPr lang="it-IT" dirty="0" smtClean="0"/>
              <a:t> che permettono di vedere ed effettuare le consegne in base al continente in cui si preme.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5"/>
            <a:ext cx="4824255" cy="4195763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824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Funzionalità:</a:t>
            </a:r>
            <a:br>
              <a:rPr lang="it-IT" dirty="0" smtClean="0"/>
            </a:br>
            <a:r>
              <a:rPr lang="it-IT" dirty="0" smtClean="0"/>
              <a:t>Consegne (Babbo Natale)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In questo </a:t>
            </a:r>
            <a:r>
              <a:rPr lang="it-IT" dirty="0" err="1" smtClean="0"/>
              <a:t>form</a:t>
            </a:r>
            <a:r>
              <a:rPr lang="it-IT" dirty="0" smtClean="0"/>
              <a:t> Babbo Natale andrà a inserire manualmente l’id del bambino a cui effettuare la consegna e la consegna sarà effettuata in maniera tempestiva.</a:t>
            </a:r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5" y="2060575"/>
            <a:ext cx="4395788" cy="4195763"/>
          </a:xfrm>
        </p:spPr>
      </p:pic>
    </p:spTree>
    <p:extLst>
      <p:ext uri="{BB962C8B-B14F-4D97-AF65-F5344CB8AC3E}">
        <p14:creationId xmlns:p14="http://schemas.microsoft.com/office/powerpoint/2010/main" val="13247752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Funzionalità:</a:t>
            </a:r>
            <a:br>
              <a:rPr lang="it-IT" dirty="0" smtClean="0"/>
            </a:br>
            <a:r>
              <a:rPr lang="it-IT" dirty="0" smtClean="0"/>
              <a:t>Azioni Elfo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Bambini: permette la visualizzazione della lista dei bambini, come per Babbo Natale la prima volta vengono generati i bambini, però sono disponibili alcune azioni;</a:t>
            </a:r>
          </a:p>
          <a:p>
            <a:r>
              <a:rPr lang="it-IT" dirty="0" smtClean="0"/>
              <a:t>Regali: apre il </a:t>
            </a:r>
            <a:r>
              <a:rPr lang="it-IT" dirty="0" err="1" smtClean="0"/>
              <a:t>form</a:t>
            </a:r>
            <a:r>
              <a:rPr lang="it-IT" dirty="0" smtClean="0"/>
              <a:t> dei regali con la lista di questi e alcune azioni disponibili;</a:t>
            </a:r>
          </a:p>
          <a:p>
            <a:r>
              <a:rPr lang="it-IT" dirty="0" smtClean="0"/>
              <a:t>Impostazioni profilo: permette all’elfo di modificare le proprie credenziali come username e password.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438400"/>
            <a:ext cx="4697865" cy="3295462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210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Funzionalità:</a:t>
            </a:r>
            <a:br>
              <a:rPr lang="it-IT" dirty="0"/>
            </a:br>
            <a:r>
              <a:rPr lang="it-IT" dirty="0" smtClean="0"/>
              <a:t>Lista Bambini (Elfo)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La lista per l’elfo permette la visualizzazione dei bambini ma anche l’aggiunta e la rimozione di questi dal database;</a:t>
            </a:r>
          </a:p>
          <a:p>
            <a:r>
              <a:rPr lang="it-IT" dirty="0" smtClean="0"/>
              <a:t>Aggiungi: va ad inserire un bambino con i dati inseriti nelle </a:t>
            </a:r>
            <a:r>
              <a:rPr lang="it-IT" dirty="0" err="1" smtClean="0"/>
              <a:t>textbox</a:t>
            </a:r>
            <a:r>
              <a:rPr lang="it-IT" dirty="0" smtClean="0"/>
              <a:t> e nella </a:t>
            </a:r>
            <a:r>
              <a:rPr lang="it-IT" dirty="0" err="1" smtClean="0"/>
              <a:t>combobox</a:t>
            </a:r>
            <a:r>
              <a:rPr lang="it-IT" dirty="0" smtClean="0"/>
              <a:t>;</a:t>
            </a:r>
          </a:p>
          <a:p>
            <a:r>
              <a:rPr lang="it-IT" dirty="0" smtClean="0"/>
              <a:t>Elimina: va a rimuovere un bambino dal database dove le informazioni inserite coincidono.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4"/>
            <a:ext cx="4697865" cy="4195763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500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Funzionalità:</a:t>
            </a:r>
            <a:br>
              <a:rPr lang="it-IT" dirty="0"/>
            </a:br>
            <a:r>
              <a:rPr lang="it-IT" dirty="0"/>
              <a:t>Lista </a:t>
            </a:r>
            <a:r>
              <a:rPr lang="it-IT" dirty="0" smtClean="0"/>
              <a:t>Regali </a:t>
            </a:r>
            <a:r>
              <a:rPr lang="it-IT" dirty="0"/>
              <a:t>(Elfo)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Qui gli elfi vedono i regali e possono aggiungerne altri nel database ma non rimuoverli.</a:t>
            </a:r>
          </a:p>
          <a:p>
            <a:pPr marL="0" indent="0">
              <a:buNone/>
            </a:pPr>
            <a:r>
              <a:rPr lang="it-IT" dirty="0" smtClean="0"/>
              <a:t>Aggiungi: quando si preme questo bottone viene inserito nel database un regalo con i campi inseriti nei campi testuali.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4" y="2060574"/>
            <a:ext cx="4697865" cy="4195763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239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Funzionalità:</a:t>
            </a:r>
            <a:br>
              <a:rPr lang="it-IT" smtClean="0"/>
            </a:br>
            <a:r>
              <a:rPr lang="it-IT" smtClean="0"/>
              <a:t>Impostazioni Account (Elfo)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L’elfo ha la possibilità di modificare le proprie credenziali;</a:t>
            </a:r>
          </a:p>
          <a:p>
            <a:r>
              <a:rPr lang="it-IT" dirty="0" smtClean="0"/>
              <a:t>Modifica account: dopo aver inserito nome e password del proprio account, bisogna inserire un nuovo username e password, nel caso non si voglia modificare uno dei due campi basta riscriverlo.</a:t>
            </a:r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5" y="2739721"/>
            <a:ext cx="4395788" cy="2832708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pPr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087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Project Management:</a:t>
            </a:r>
            <a:br>
              <a:rPr lang="it-IT" dirty="0" smtClean="0"/>
            </a:br>
            <a:r>
              <a:rPr lang="it-IT" dirty="0" smtClean="0"/>
              <a:t>Gantt</a:t>
            </a:r>
            <a:endParaRPr lang="it-IT" dirty="0"/>
          </a:p>
        </p:txBody>
      </p:sp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66" y="1943101"/>
            <a:ext cx="10223170" cy="3526046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9755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Project Management:</a:t>
            </a:r>
            <a:br>
              <a:rPr lang="it-IT" dirty="0" smtClean="0"/>
            </a:br>
            <a:r>
              <a:rPr lang="it-IT" dirty="0" smtClean="0"/>
              <a:t>Costi</a:t>
            </a:r>
            <a:endParaRPr lang="it-IT" dirty="0"/>
          </a:p>
        </p:txBody>
      </p:sp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942" y="2438400"/>
            <a:ext cx="11422103" cy="2782941"/>
          </a:xfr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E4609-8139-4FE4-A6AD-3372C9A4F88A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457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smtClean="0">
                <a:hlinkClick r:id="rId2" action="ppaction://hlinksldjump"/>
              </a:rPr>
              <a:t>Scopo</a:t>
            </a:r>
            <a:r>
              <a:rPr lang="it-IT" dirty="0" smtClean="0"/>
              <a:t>…………………………………………………………………………….4</a:t>
            </a:r>
          </a:p>
          <a:p>
            <a:r>
              <a:rPr lang="it-IT" dirty="0" smtClean="0"/>
              <a:t>Database:</a:t>
            </a:r>
          </a:p>
          <a:p>
            <a:pPr lvl="1"/>
            <a:r>
              <a:rPr lang="it-IT" dirty="0" smtClean="0">
                <a:hlinkClick r:id="rId3" action="ppaction://hlinksldjump"/>
              </a:rPr>
              <a:t>Costruzione</a:t>
            </a:r>
            <a:r>
              <a:rPr lang="it-IT" dirty="0" smtClean="0"/>
              <a:t>…...........………………………………………………………………..5</a:t>
            </a:r>
          </a:p>
          <a:p>
            <a:pPr lvl="1"/>
            <a:r>
              <a:rPr lang="it-IT" dirty="0" smtClean="0">
                <a:hlinkClick r:id="rId4" action="ppaction://hlinksldjump"/>
              </a:rPr>
              <a:t>Grafico</a:t>
            </a:r>
            <a:r>
              <a:rPr lang="it-IT" dirty="0" smtClean="0"/>
              <a:t>….…………………………………………………………………………….6</a:t>
            </a:r>
          </a:p>
          <a:p>
            <a:r>
              <a:rPr lang="it-IT" dirty="0" smtClean="0"/>
              <a:t>Funzionalità:</a:t>
            </a:r>
          </a:p>
          <a:p>
            <a:pPr lvl="1"/>
            <a:r>
              <a:rPr lang="it-IT" dirty="0" smtClean="0">
                <a:hlinkClick r:id="rId5" action="ppaction://hlinksldjump"/>
              </a:rPr>
              <a:t>Login</a:t>
            </a:r>
            <a:r>
              <a:rPr lang="it-IT" dirty="0" smtClean="0"/>
              <a:t>…………………………………………………………………………………...7</a:t>
            </a:r>
          </a:p>
          <a:p>
            <a:pPr lvl="1"/>
            <a:r>
              <a:rPr lang="it-IT" dirty="0" smtClean="0">
                <a:hlinkClick r:id="rId6" action="ppaction://hlinksldjump"/>
              </a:rPr>
              <a:t>Creazione account</a:t>
            </a:r>
            <a:r>
              <a:rPr lang="it-IT" dirty="0" smtClean="0"/>
              <a:t>………………………………………………………………...8</a:t>
            </a:r>
          </a:p>
          <a:p>
            <a:pPr lvl="1"/>
            <a:r>
              <a:rPr lang="it-IT" dirty="0" smtClean="0">
                <a:hlinkClick r:id="rId7" action="ppaction://hlinksldjump"/>
              </a:rPr>
              <a:t>Azioni di Babbo Natale</a:t>
            </a:r>
            <a:r>
              <a:rPr lang="it-IT" dirty="0" smtClean="0"/>
              <a:t>…………………………………………………………….9</a:t>
            </a:r>
          </a:p>
          <a:p>
            <a:pPr lvl="1"/>
            <a:r>
              <a:rPr lang="it-IT" dirty="0" smtClean="0">
                <a:hlinkClick r:id="rId8" action="ppaction://hlinksldjump"/>
              </a:rPr>
              <a:t>Bambini (Babbo Natale) </a:t>
            </a:r>
            <a:r>
              <a:rPr lang="it-IT" dirty="0" smtClean="0"/>
              <a:t>………………………………………………………..10</a:t>
            </a:r>
          </a:p>
          <a:p>
            <a:pPr lvl="1"/>
            <a:r>
              <a:rPr lang="it-IT" dirty="0" smtClean="0">
                <a:hlinkClick r:id="rId9" action="ppaction://hlinksldjump"/>
              </a:rPr>
              <a:t>Regali (Babbo Natale) </a:t>
            </a:r>
            <a:r>
              <a:rPr lang="it-IT" dirty="0" smtClean="0"/>
              <a:t>…………………………………………………………..11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3EEA6-8847-4474-BF84-0D2D5C53B0FE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462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Conclusioni:</a:t>
            </a:r>
            <a:endParaRPr lang="it-IT" dirty="0"/>
          </a:p>
        </p:txBody>
      </p:sp>
      <p:sp>
        <p:nvSpPr>
          <p:cNvPr id="10" name="Segnaposto contenuto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Migliorie: </a:t>
            </a:r>
          </a:p>
          <a:p>
            <a:pPr lvl="1"/>
            <a:r>
              <a:rPr lang="it-IT" dirty="0" smtClean="0"/>
              <a:t>Sistemare un bug che viene generato quando vengono assegnati i regali ai bambini;</a:t>
            </a:r>
          </a:p>
          <a:p>
            <a:pPr lvl="1"/>
            <a:r>
              <a:rPr lang="it-IT" dirty="0" smtClean="0"/>
              <a:t>Ottimizzazione nel popolamento </a:t>
            </a:r>
            <a:r>
              <a:rPr lang="it-IT" smtClean="0"/>
              <a:t>dei database;</a:t>
            </a:r>
            <a:endParaRPr lang="it-IT" dirty="0" smtClean="0"/>
          </a:p>
          <a:p>
            <a:pPr lvl="1"/>
            <a:endParaRPr lang="it-IT" dirty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7331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Indice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it-IT" dirty="0" smtClean="0">
                <a:hlinkClick r:id="rId2" action="ppaction://hlinksldjump"/>
              </a:rPr>
              <a:t>Mappa (Babbo Natale) </a:t>
            </a:r>
            <a:r>
              <a:rPr lang="it-IT" dirty="0" smtClean="0"/>
              <a:t>…………………………………………………………12</a:t>
            </a:r>
          </a:p>
          <a:p>
            <a:pPr lvl="1"/>
            <a:r>
              <a:rPr lang="it-IT" dirty="0" smtClean="0">
                <a:hlinkClick r:id="rId3" action="ppaction://hlinksldjump"/>
              </a:rPr>
              <a:t>Consegne (Babbo Natale)</a:t>
            </a:r>
            <a:r>
              <a:rPr lang="it-IT" dirty="0" smtClean="0"/>
              <a:t>………………………………………………………13</a:t>
            </a:r>
          </a:p>
          <a:p>
            <a:pPr lvl="1"/>
            <a:r>
              <a:rPr lang="it-IT" dirty="0" smtClean="0">
                <a:hlinkClick r:id="rId4" action="ppaction://hlinksldjump"/>
              </a:rPr>
              <a:t>Azioni Elfo</a:t>
            </a:r>
            <a:r>
              <a:rPr lang="it-IT" dirty="0" smtClean="0"/>
              <a:t>……………………………………………………………………………14</a:t>
            </a:r>
          </a:p>
          <a:p>
            <a:pPr lvl="1"/>
            <a:r>
              <a:rPr lang="it-IT" dirty="0" smtClean="0">
                <a:hlinkClick r:id="rId5" action="ppaction://hlinksldjump"/>
              </a:rPr>
              <a:t>Bambini (Elfo)</a:t>
            </a:r>
            <a:r>
              <a:rPr lang="it-IT" dirty="0" smtClean="0"/>
              <a:t>……………………………………………………………………….15</a:t>
            </a:r>
          </a:p>
          <a:p>
            <a:pPr lvl="1"/>
            <a:r>
              <a:rPr lang="it-IT" dirty="0" smtClean="0">
                <a:hlinkClick r:id="rId6" action="ppaction://hlinksldjump"/>
              </a:rPr>
              <a:t>Regali (Elfo)</a:t>
            </a:r>
            <a:r>
              <a:rPr lang="it-IT" dirty="0" smtClean="0"/>
              <a:t>…………………………………………………………………………16</a:t>
            </a:r>
          </a:p>
          <a:p>
            <a:pPr lvl="1"/>
            <a:r>
              <a:rPr lang="it-IT" dirty="0" smtClean="0">
                <a:hlinkClick r:id="rId7" action="ppaction://hlinksldjump"/>
              </a:rPr>
              <a:t>Impostazioni Account (Elfo)</a:t>
            </a:r>
            <a:r>
              <a:rPr lang="it-IT" dirty="0" smtClean="0"/>
              <a:t>……………………………………………………..17</a:t>
            </a:r>
          </a:p>
          <a:p>
            <a:r>
              <a:rPr lang="it-IT" dirty="0" smtClean="0"/>
              <a:t>Project Management:</a:t>
            </a:r>
          </a:p>
          <a:p>
            <a:pPr lvl="1"/>
            <a:r>
              <a:rPr lang="it-IT" dirty="0" smtClean="0">
                <a:hlinkClick r:id="rId8" action="ppaction://hlinksldjump"/>
              </a:rPr>
              <a:t>Gantt</a:t>
            </a:r>
            <a:r>
              <a:rPr lang="it-IT" dirty="0" smtClean="0"/>
              <a:t>…………………………………………………………………………………18</a:t>
            </a:r>
          </a:p>
          <a:p>
            <a:pPr lvl="1"/>
            <a:r>
              <a:rPr lang="it-IT" dirty="0" smtClean="0">
                <a:hlinkClick r:id="rId9" action="ppaction://hlinksldjump"/>
              </a:rPr>
              <a:t>Costi</a:t>
            </a:r>
            <a:r>
              <a:rPr lang="it-IT" dirty="0" smtClean="0"/>
              <a:t>…………………………………………………………………………………..19</a:t>
            </a:r>
          </a:p>
          <a:p>
            <a:r>
              <a:rPr lang="it-IT" dirty="0" smtClean="0">
                <a:hlinkClick r:id="rId10" action="ppaction://hlinksldjump"/>
              </a:rPr>
              <a:t>Conclusione</a:t>
            </a:r>
            <a:r>
              <a:rPr lang="it-IT" dirty="0" smtClean="0"/>
              <a:t>…………………………………………………………..............20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E4609-8139-4FE4-A6AD-3372C9A4F88A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69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Scopo del progetto: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800" dirty="0" smtClean="0"/>
              <a:t>Consegna dei regali a tutti i bambini del mondo;</a:t>
            </a:r>
          </a:p>
          <a:p>
            <a:r>
              <a:rPr lang="it-IT" sz="2800" dirty="0" smtClean="0"/>
              <a:t>Assegnazione dei regali in base alla bontà del bambino;</a:t>
            </a:r>
          </a:p>
          <a:p>
            <a:r>
              <a:rPr lang="it-IT" sz="2800" dirty="0" smtClean="0"/>
              <a:t>Creazione di un database con i dati dei bambini, regali, nazioni;</a:t>
            </a:r>
          </a:p>
          <a:p>
            <a:r>
              <a:rPr lang="it-IT" sz="2800" dirty="0" smtClean="0"/>
              <a:t>Miglioria apportata: gestione di login per account di Babbo Natale o elfi;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18DD2-6227-4CD0-9568-F760D78AAF06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47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Database:</a:t>
            </a:r>
            <a:br>
              <a:rPr lang="it-IT" dirty="0" smtClean="0"/>
            </a:br>
            <a:r>
              <a:rPr lang="it-IT" dirty="0" smtClean="0"/>
              <a:t>Costruzione</a:t>
            </a:r>
            <a:br>
              <a:rPr lang="it-IT" dirty="0" smtClean="0"/>
            </a:b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smtClean="0"/>
              <a:t>Tabella Bambini: contiene i dati dei bambini come nome, cognome, età, nazione e bontà;</a:t>
            </a:r>
          </a:p>
          <a:p>
            <a:r>
              <a:rPr lang="it-IT" dirty="0" smtClean="0"/>
              <a:t>Tabella Regali: informazioni sui regali, come il tipo di regalo (es. maglietta), categoria del regalo (es. abbigliamento) e bontà minima per riceverlo;</a:t>
            </a:r>
          </a:p>
          <a:p>
            <a:r>
              <a:rPr lang="it-IT" dirty="0" smtClean="0"/>
              <a:t>Tabella Nazioni: informazioni sulle nazioni, ogni nazione ha un proprio codice, nome e continente di appartenenza;</a:t>
            </a:r>
          </a:p>
          <a:p>
            <a:r>
              <a:rPr lang="it-IT" dirty="0" smtClean="0"/>
              <a:t>Tabella di Assegnazione: questa tabella viene utilizzata per l’assegnazione dei regali ai bambini, contiene l’id del bambino e l’id del regalo assegnato;</a:t>
            </a:r>
          </a:p>
          <a:p>
            <a:r>
              <a:rPr lang="it-IT" dirty="0" smtClean="0"/>
              <a:t>Tabella account: contiene le informazioni di login come username, password (criptata) e il tipo di account.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4DF42-61B3-47D7-AB43-1F0B03C4BA85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096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Database:</a:t>
            </a:r>
            <a:br>
              <a:rPr lang="it-IT" dirty="0" smtClean="0"/>
            </a:br>
            <a:r>
              <a:rPr lang="it-IT" dirty="0" smtClean="0"/>
              <a:t>Grafico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E4609-8139-4FE4-A6AD-3372C9A4F88A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9450195"/>
              </p:ext>
            </p:extLst>
          </p:nvPr>
        </p:nvGraphicFramePr>
        <p:xfrm>
          <a:off x="646111" y="2250057"/>
          <a:ext cx="1708030" cy="1942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030">
                  <a:extLst>
                    <a:ext uri="{9D8B030D-6E8A-4147-A177-3AD203B41FA5}">
                      <a16:colId xmlns:a16="http://schemas.microsoft.com/office/drawing/2014/main" val="3088961201"/>
                    </a:ext>
                  </a:extLst>
                </a:gridCol>
              </a:tblGrid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Bambini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611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ID_Bambino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568323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Nome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1975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Cognome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735541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Età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515396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Nazione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05399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Bontà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507792"/>
                  </a:ext>
                </a:extLst>
              </a:tr>
            </a:tbl>
          </a:graphicData>
        </a:graphic>
      </p:graphicFrame>
      <p:graphicFrame>
        <p:nvGraphicFramePr>
          <p:cNvPr id="9" name="Segnaposto contenut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5403051"/>
              </p:ext>
            </p:extLst>
          </p:nvPr>
        </p:nvGraphicFramePr>
        <p:xfrm>
          <a:off x="3599220" y="2250056"/>
          <a:ext cx="1708030" cy="1109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030">
                  <a:extLst>
                    <a:ext uri="{9D8B030D-6E8A-4147-A177-3AD203B41FA5}">
                      <a16:colId xmlns:a16="http://schemas.microsoft.com/office/drawing/2014/main" val="3088961201"/>
                    </a:ext>
                  </a:extLst>
                </a:gridCol>
              </a:tblGrid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Assegnazione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611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ID_Assegnazione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568323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Bambino 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1975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Regalo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735541"/>
                  </a:ext>
                </a:extLst>
              </a:tr>
            </a:tbl>
          </a:graphicData>
        </a:graphic>
      </p:graphicFrame>
      <p:graphicFrame>
        <p:nvGraphicFramePr>
          <p:cNvPr id="10" name="Segnaposto contenut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8201693"/>
              </p:ext>
            </p:extLst>
          </p:nvPr>
        </p:nvGraphicFramePr>
        <p:xfrm>
          <a:off x="6552329" y="2244666"/>
          <a:ext cx="1708030" cy="1387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030">
                  <a:extLst>
                    <a:ext uri="{9D8B030D-6E8A-4147-A177-3AD203B41FA5}">
                      <a16:colId xmlns:a16="http://schemas.microsoft.com/office/drawing/2014/main" val="3088961201"/>
                    </a:ext>
                  </a:extLst>
                </a:gridCol>
              </a:tblGrid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Regali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2611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ID_Regalo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568323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Tipo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19750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Categoria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735541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Bontà</a:t>
                      </a:r>
                      <a:r>
                        <a:rPr lang="it-IT" sz="1100" baseline="0" dirty="0" smtClean="0"/>
                        <a:t> minima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515396"/>
                  </a:ext>
                </a:extLst>
              </a:tr>
            </a:tbl>
          </a:graphicData>
        </a:graphic>
      </p:graphicFrame>
      <p:cxnSp>
        <p:nvCxnSpPr>
          <p:cNvPr id="12" name="Connettore 4 11"/>
          <p:cNvCxnSpPr/>
          <p:nvPr/>
        </p:nvCxnSpPr>
        <p:spPr>
          <a:xfrm rot="10800000" flipV="1">
            <a:off x="5307250" y="2655503"/>
            <a:ext cx="1245080" cy="56574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4 13"/>
          <p:cNvCxnSpPr/>
          <p:nvPr/>
        </p:nvCxnSpPr>
        <p:spPr>
          <a:xfrm>
            <a:off x="2354140" y="2655504"/>
            <a:ext cx="1245080" cy="2882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549595"/>
              </p:ext>
            </p:extLst>
          </p:nvPr>
        </p:nvGraphicFramePr>
        <p:xfrm>
          <a:off x="4082300" y="4416275"/>
          <a:ext cx="1708030" cy="1387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030">
                  <a:extLst>
                    <a:ext uri="{9D8B030D-6E8A-4147-A177-3AD203B41FA5}">
                      <a16:colId xmlns:a16="http://schemas.microsoft.com/office/drawing/2014/main" val="235349318"/>
                    </a:ext>
                  </a:extLst>
                </a:gridCol>
              </a:tblGrid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Nazioni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1503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ID_Nazione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80765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Nome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97536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Continente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132377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Codice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865027"/>
                  </a:ext>
                </a:extLst>
              </a:tr>
            </a:tbl>
          </a:graphicData>
        </a:graphic>
      </p:graphicFrame>
      <p:cxnSp>
        <p:nvCxnSpPr>
          <p:cNvPr id="21" name="Connettore 4 20"/>
          <p:cNvCxnSpPr/>
          <p:nvPr/>
        </p:nvCxnSpPr>
        <p:spPr>
          <a:xfrm rot="10800000">
            <a:off x="2147978" y="3769743"/>
            <a:ext cx="1934323" cy="18805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Tabella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1153737"/>
              </p:ext>
            </p:extLst>
          </p:nvPr>
        </p:nvGraphicFramePr>
        <p:xfrm>
          <a:off x="6552329" y="4416275"/>
          <a:ext cx="1708030" cy="1387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030">
                  <a:extLst>
                    <a:ext uri="{9D8B030D-6E8A-4147-A177-3AD203B41FA5}">
                      <a16:colId xmlns:a16="http://schemas.microsoft.com/office/drawing/2014/main" val="235349318"/>
                    </a:ext>
                  </a:extLst>
                </a:gridCol>
              </a:tblGrid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Account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615032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ID_Account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80765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Username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197536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smtClean="0"/>
                        <a:t>Password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132377"/>
                  </a:ext>
                </a:extLst>
              </a:tr>
              <a:tr h="277483">
                <a:tc>
                  <a:txBody>
                    <a:bodyPr/>
                    <a:lstStyle/>
                    <a:p>
                      <a:r>
                        <a:rPr lang="it-IT" sz="1100" dirty="0" err="1" smtClean="0"/>
                        <a:t>Tipo_Account</a:t>
                      </a:r>
                      <a:endParaRPr lang="it-IT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865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0322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Funzionalità: </a:t>
            </a:r>
            <a:br>
              <a:rPr lang="it-IT" dirty="0" smtClean="0"/>
            </a:br>
            <a:r>
              <a:rPr lang="it-IT" dirty="0" smtClean="0"/>
              <a:t>Login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Accedi: questo bottone permette di accedere all’applicazione dopo un controllo dei campi inseriti;</a:t>
            </a:r>
          </a:p>
          <a:p>
            <a:r>
              <a:rPr lang="it-IT" dirty="0" smtClean="0"/>
              <a:t>Crea Account: qui si accede ad un altro </a:t>
            </a:r>
            <a:r>
              <a:rPr lang="it-IT" dirty="0" err="1" smtClean="0"/>
              <a:t>form</a:t>
            </a:r>
            <a:r>
              <a:rPr lang="it-IT" dirty="0" smtClean="0"/>
              <a:t> che permette di creare un nuovo account.</a:t>
            </a:r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723" y="2055813"/>
            <a:ext cx="4311692" cy="4200525"/>
          </a:xfr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E4609-8139-4FE4-A6AD-3372C9A4F88A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3927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Funzionalità:</a:t>
            </a:r>
            <a:br>
              <a:rPr lang="it-IT" dirty="0" smtClean="0"/>
            </a:br>
            <a:r>
              <a:rPr lang="it-IT" dirty="0" smtClean="0"/>
              <a:t>Creazione Account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Babbo Natale: prende username e password inseriti dall’utente e li associa al tipo di account di Babbo Natale (amministratore);</a:t>
            </a:r>
          </a:p>
          <a:p>
            <a:r>
              <a:rPr lang="it-IT" dirty="0" smtClean="0"/>
              <a:t>Elfo: </a:t>
            </a:r>
            <a:r>
              <a:rPr lang="it-IT" dirty="0"/>
              <a:t>prende username e password inseriti dall’utente e li associa al tipo di account </a:t>
            </a:r>
            <a:r>
              <a:rPr lang="it-IT" dirty="0" smtClean="0"/>
              <a:t>degli elfi;</a:t>
            </a:r>
          </a:p>
          <a:p>
            <a:r>
              <a:rPr lang="it-IT" dirty="0" smtClean="0"/>
              <a:t>Crea Account: il bottone inserisce all’interno del database l’account appena creato e ritorna alla schermata di login. </a:t>
            </a:r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48" y="2493550"/>
            <a:ext cx="5394144" cy="3536466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11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Funzionalità:</a:t>
            </a:r>
            <a:br>
              <a:rPr lang="it-IT" dirty="0" smtClean="0"/>
            </a:br>
            <a:r>
              <a:rPr lang="it-IT" dirty="0" smtClean="0"/>
              <a:t>Azioni Babbo Natale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smtClean="0"/>
              <a:t>Bambini: visualizza la tabella dei bambini, se è la prima volta che si clicca vengono anche generati;</a:t>
            </a:r>
          </a:p>
          <a:p>
            <a:r>
              <a:rPr lang="it-IT" dirty="0" smtClean="0"/>
              <a:t>Regali: visualizza la tabella dei regali, i regali vengono aggiunti al database da un file;</a:t>
            </a:r>
          </a:p>
          <a:p>
            <a:r>
              <a:rPr lang="it-IT" dirty="0" smtClean="0"/>
              <a:t>Mappa: apre un </a:t>
            </a:r>
            <a:r>
              <a:rPr lang="it-IT" dirty="0" err="1" smtClean="0"/>
              <a:t>form</a:t>
            </a:r>
            <a:r>
              <a:rPr lang="it-IT" dirty="0" smtClean="0"/>
              <a:t> contenente una mappa del mondo con dei bottoni da premere, utili poi per la consegna dei regali.</a:t>
            </a:r>
            <a:endParaRPr lang="it-IT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675" y="2677426"/>
            <a:ext cx="4395788" cy="2957299"/>
          </a:xfrm>
        </p:spPr>
      </p:pic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BBC0A-CA48-4D6B-986E-08149CF25878}" type="datetime1">
              <a:rPr lang="it-IT" smtClean="0"/>
              <a:t>10/01/2022</a:t>
            </a:fld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996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630</TotalTime>
  <Words>820</Words>
  <Application>Microsoft Office PowerPoint</Application>
  <PresentationFormat>Widescreen</PresentationFormat>
  <Paragraphs>140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Gothic</vt:lpstr>
      <vt:lpstr>Wingdings 3</vt:lpstr>
      <vt:lpstr>Ione</vt:lpstr>
      <vt:lpstr>Progetto BabboNatale</vt:lpstr>
      <vt:lpstr>Indice</vt:lpstr>
      <vt:lpstr>Indice</vt:lpstr>
      <vt:lpstr>Scopo del progetto:</vt:lpstr>
      <vt:lpstr>Database: Costruzione </vt:lpstr>
      <vt:lpstr>Database: Grafico</vt:lpstr>
      <vt:lpstr>Funzionalità:  Login</vt:lpstr>
      <vt:lpstr>Funzionalità: Creazione Account</vt:lpstr>
      <vt:lpstr>Funzionalità: Azioni Babbo Natale</vt:lpstr>
      <vt:lpstr>Funzionalità: Lista Bambini (Babbo Natale)</vt:lpstr>
      <vt:lpstr>Funzionalità: Lista Regali (Babbo Natale)</vt:lpstr>
      <vt:lpstr>Funzionalità: Mappa (Babbo Natale)</vt:lpstr>
      <vt:lpstr>Funzionalità: Consegne (Babbo Natale)</vt:lpstr>
      <vt:lpstr>Funzionalità: Azioni Elfo</vt:lpstr>
      <vt:lpstr>Funzionalità: Lista Bambini (Elfo)</vt:lpstr>
      <vt:lpstr>Funzionalità: Lista Regali (Elfo)</vt:lpstr>
      <vt:lpstr>Funzionalità: Impostazioni Account (Elfo)</vt:lpstr>
      <vt:lpstr>Project Management: Gantt</vt:lpstr>
      <vt:lpstr>Project Management: Costi</vt:lpstr>
      <vt:lpstr>Conclusioni: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BabboNatale</dc:title>
  <dc:creator>Utente</dc:creator>
  <cp:lastModifiedBy>Utente</cp:lastModifiedBy>
  <cp:revision>58</cp:revision>
  <dcterms:created xsi:type="dcterms:W3CDTF">2022-01-08T09:43:49Z</dcterms:created>
  <dcterms:modified xsi:type="dcterms:W3CDTF">2022-01-10T22:02:33Z</dcterms:modified>
</cp:coreProperties>
</file>

<file path=docProps/thumbnail.jpeg>
</file>